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146. Ka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Kei Hong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Hing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I Know that My Redeemer </a:t>
            </a:r>
            <a:r>
              <a:rPr lang="en-US" sz="3200" dirty="0" err="1"/>
              <a:t>Liveth</a:t>
            </a:r>
            <a:endParaRPr lang="en-US" sz="3200" dirty="0"/>
          </a:p>
          <a:p>
            <a:r>
              <a:rPr lang="en-US" sz="3200" dirty="0"/>
              <a:t>Job 19:25</a:t>
            </a:r>
          </a:p>
          <a:p>
            <a:r>
              <a:rPr lang="en-US" sz="3200" dirty="0"/>
              <a:t>Jessie H. Brown, 1861-1921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peel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ka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bawlkhol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146. Ka Thei Hi, Kei Hong Tanpa Hing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10</cp:revision>
  <dcterms:created xsi:type="dcterms:W3CDTF">2018-10-09T13:17:21Z</dcterms:created>
  <dcterms:modified xsi:type="dcterms:W3CDTF">2018-10-12T07:23:49Z</dcterms:modified>
</cp:coreProperties>
</file>